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55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A91C-1DE5-984E-92C7-EDB4BB63CE56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C0F-BA59-7F4A-9832-8433D0015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8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A91C-1DE5-984E-92C7-EDB4BB63CE56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C0F-BA59-7F4A-9832-8433D0015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0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A91C-1DE5-984E-92C7-EDB4BB63CE56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C0F-BA59-7F4A-9832-8433D0015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5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A91C-1DE5-984E-92C7-EDB4BB63CE56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C0F-BA59-7F4A-9832-8433D0015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5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A91C-1DE5-984E-92C7-EDB4BB63CE56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C0F-BA59-7F4A-9832-8433D0015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2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A91C-1DE5-984E-92C7-EDB4BB63CE56}" type="datetimeFigureOut">
              <a:rPr lang="en-US" smtClean="0"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C0F-BA59-7F4A-9832-8433D0015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2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A91C-1DE5-984E-92C7-EDB4BB63CE56}" type="datetimeFigureOut">
              <a:rPr lang="en-US" smtClean="0"/>
              <a:t>9/12/12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C0F-BA59-7F4A-9832-8433D0015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7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A91C-1DE5-984E-92C7-EDB4BB63CE56}" type="datetimeFigureOut">
              <a:rPr lang="en-US" smtClean="0"/>
              <a:t>9/12/12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C0F-BA59-7F4A-9832-8433D0015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7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A91C-1DE5-984E-92C7-EDB4BB63CE56}" type="datetimeFigureOut">
              <a:rPr lang="en-US" smtClean="0"/>
              <a:t>9/12/12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C0F-BA59-7F4A-9832-8433D0015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3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A91C-1DE5-984E-92C7-EDB4BB63CE56}" type="datetimeFigureOut">
              <a:rPr lang="en-US" smtClean="0"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C0F-BA59-7F4A-9832-8433D0015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6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A91C-1DE5-984E-92C7-EDB4BB63CE56}" type="datetimeFigureOut">
              <a:rPr lang="en-US" smtClean="0"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6C0F-BA59-7F4A-9832-8433D0015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1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BA91C-1DE5-984E-92C7-EDB4BB63CE56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56C0F-BA59-7F4A-9832-8433D0015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7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 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8630" y="846633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12596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9553" y="790933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198" y="1301525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79503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5393" y="1063435"/>
            <a:ext cx="393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T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3170675" y="1063435"/>
            <a:ext cx="393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T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4130194" y="1063435"/>
            <a:ext cx="393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T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5082663" y="1063435"/>
            <a:ext cx="393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T</a:t>
            </a:r>
            <a:endParaRPr lang="en-US" baseline="-250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316500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308025" y="43934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79768" y="70094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243996" y="87504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219983" y="43934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103A20110729.00004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" t="7351" r="19254" b="13614"/>
          <a:stretch/>
        </p:blipFill>
        <p:spPr>
          <a:xfrm>
            <a:off x="4948481" y="539155"/>
            <a:ext cx="591029" cy="524280"/>
          </a:xfrm>
          <a:prstGeom prst="rect">
            <a:avLst/>
          </a:prstGeom>
        </p:spPr>
      </p:pic>
      <p:pic>
        <p:nvPicPr>
          <p:cNvPr id="14" name="Picture 13" descr="103A20110729.00004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" t="7351" r="19254" b="13614"/>
          <a:stretch/>
        </p:blipFill>
        <p:spPr>
          <a:xfrm>
            <a:off x="3012510" y="539155"/>
            <a:ext cx="591029" cy="524280"/>
          </a:xfrm>
          <a:prstGeom prst="rect">
            <a:avLst/>
          </a:prstGeom>
        </p:spPr>
      </p:pic>
      <p:pic>
        <p:nvPicPr>
          <p:cNvPr id="15" name="Picture 14" descr="103A20110729.00004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" t="7351" r="19254" b="13614"/>
          <a:stretch/>
        </p:blipFill>
        <p:spPr>
          <a:xfrm>
            <a:off x="5924468" y="539155"/>
            <a:ext cx="591029" cy="52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7633" y="615753"/>
            <a:ext cx="325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13136" y="615753"/>
            <a:ext cx="29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7498" y="615753"/>
            <a:ext cx="29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</a:t>
            </a:r>
          </a:p>
        </p:txBody>
      </p:sp>
      <p:pic>
        <p:nvPicPr>
          <p:cNvPr id="9" name="Picture 8" descr="Figure 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58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1 colo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8"/>
          <a:stretch/>
        </p:blipFill>
        <p:spPr>
          <a:xfrm>
            <a:off x="2072232" y="2194444"/>
            <a:ext cx="1771876" cy="1578864"/>
          </a:xfrm>
          <a:prstGeom prst="rect">
            <a:avLst/>
          </a:prstGeom>
        </p:spPr>
      </p:pic>
      <p:pic>
        <p:nvPicPr>
          <p:cNvPr id="5" name="Picture 4" descr="Figure 1 colo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3" r="35240"/>
          <a:stretch/>
        </p:blipFill>
        <p:spPr>
          <a:xfrm>
            <a:off x="345373" y="2194444"/>
            <a:ext cx="1726859" cy="1578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2427" y="2257725"/>
            <a:ext cx="3129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7609" y="2257725"/>
            <a:ext cx="3182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59250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12</Words>
  <Application>Microsoft Macintosh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Marine Fisheries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Timmins-Schiffman</dc:creator>
  <cp:lastModifiedBy>Emma Timmins-Schiffman</cp:lastModifiedBy>
  <cp:revision>11</cp:revision>
  <cp:lastPrinted>2012-07-25T21:01:04Z</cp:lastPrinted>
  <dcterms:created xsi:type="dcterms:W3CDTF">2011-12-12T22:43:54Z</dcterms:created>
  <dcterms:modified xsi:type="dcterms:W3CDTF">2012-09-12T21:22:29Z</dcterms:modified>
</cp:coreProperties>
</file>